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689250" y="647100"/>
            <a:ext cx="7765500" cy="3849300"/>
          </a:xfrm>
          <a:prstGeom prst="rect">
            <a:avLst/>
          </a:prstGeom>
          <a:solidFill>
            <a:srgbClr val="FFFFFF">
              <a:alpha val="8846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4000" dirty="0" smtClean="0">
                <a:solidFill>
                  <a:srgbClr val="CC0000"/>
                </a:solidFill>
                <a:latin typeface="Oswald"/>
                <a:ea typeface="Oswald"/>
                <a:cs typeface="Oswald"/>
                <a:sym typeface="Oswald"/>
              </a:rPr>
              <a:t>What I have </a:t>
            </a:r>
            <a:r>
              <a:rPr lang="en-GB" sz="4000" smtClean="0">
                <a:solidFill>
                  <a:srgbClr val="CC0000"/>
                </a:solidFill>
                <a:latin typeface="Oswald"/>
                <a:ea typeface="Oswald"/>
                <a:cs typeface="Oswald"/>
                <a:sym typeface="Oswald"/>
              </a:rPr>
              <a:t>learnt about children’s rights.. </a:t>
            </a:r>
            <a:endParaRPr lang="en-GB" sz="4000" dirty="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endParaRPr sz="4000" dirty="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endParaRPr sz="4000" dirty="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endParaRPr sz="4000" dirty="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r" rtl="0">
              <a:spcBef>
                <a:spcPts val="0"/>
              </a:spcBef>
              <a:buNone/>
            </a:pPr>
            <a:endParaRPr sz="1800" dirty="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GB" sz="1800" dirty="0">
                <a:solidFill>
                  <a:srgbClr val="351C75"/>
                </a:solidFill>
                <a:latin typeface="Oswald"/>
                <a:ea typeface="Oswald"/>
                <a:cs typeface="Oswald"/>
                <a:sym typeface="Oswald"/>
              </a:rPr>
              <a:t>#Human Rights Day </a:t>
            </a:r>
            <a:r>
              <a:rPr lang="en-GB" sz="1800" dirty="0" smtClean="0">
                <a:solidFill>
                  <a:srgbClr val="CC0000"/>
                </a:solidFill>
                <a:latin typeface="Oswald"/>
                <a:ea typeface="Oswald"/>
                <a:cs typeface="Oswald"/>
                <a:sym typeface="Oswald"/>
              </a:rPr>
              <a:t>Tuesday</a:t>
            </a:r>
            <a:r>
              <a:rPr lang="en-GB" sz="1800" dirty="0" smtClean="0">
                <a:solidFill>
                  <a:srgbClr val="CC000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-GB" sz="1800" dirty="0">
                <a:solidFill>
                  <a:srgbClr val="CC0000"/>
                </a:solidFill>
                <a:latin typeface="Oswald"/>
                <a:ea typeface="Oswald"/>
                <a:cs typeface="Oswald"/>
                <a:sym typeface="Oswald"/>
              </a:rPr>
              <a:t>10th December </a:t>
            </a:r>
            <a:r>
              <a:rPr lang="en-GB" sz="1800" dirty="0" smtClean="0">
                <a:solidFill>
                  <a:srgbClr val="CC0000"/>
                </a:solidFill>
                <a:latin typeface="Oswald"/>
                <a:ea typeface="Oswald"/>
                <a:cs typeface="Oswald"/>
                <a:sym typeface="Oswald"/>
              </a:rPr>
              <a:t>2019</a:t>
            </a:r>
            <a:endParaRPr lang="en-GB" sz="1800" dirty="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Oswald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C TAYLOR-JOHN</dc:creator>
  <cp:lastModifiedBy>Mrs C TAYLOR-JOHN</cp:lastModifiedBy>
  <cp:revision>3</cp:revision>
  <dcterms:modified xsi:type="dcterms:W3CDTF">2019-10-15T13:11:52Z</dcterms:modified>
</cp:coreProperties>
</file>